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8"/>
  </p:notesMasterIdLst>
  <p:sldIdLst>
    <p:sldId id="332" r:id="rId3"/>
    <p:sldId id="33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6161-9953-4D8A-A1AA-A245671C24FC}" type="datetimeFigureOut">
              <a:rPr lang="en-US" smtClean="0"/>
              <a:t>4/17/2015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6B088-37D3-41BB-A181-DA7F96B0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2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/>
          <a:lstStyle/>
          <a:p>
            <a:fld id="{35762365-98E7-4352-95EF-A16C2FF5F3C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5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B43ED0-F7A4-45C0-8BF5-77C3B13DCC66}" type="slidenum">
              <a:rPr lang="en-US"/>
              <a:pPr/>
              <a:t>11</a:t>
            </a:fld>
            <a:endParaRPr lang="en-US"/>
          </a:p>
        </p:txBody>
      </p:sp>
      <p:sp>
        <p:nvSpPr>
          <p:cNvPr id="890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35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52ECFA-5E09-4329-82BF-0760AD03450C}" type="slidenum">
              <a:rPr lang="en-US"/>
              <a:pPr/>
              <a:t>12</a:t>
            </a:fld>
            <a:endParaRPr lang="en-US"/>
          </a:p>
        </p:txBody>
      </p:sp>
      <p:sp>
        <p:nvSpPr>
          <p:cNvPr id="901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66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F6FBBF-83F9-4284-9A3C-4B3363AA432E}" type="slidenum">
              <a:rPr lang="en-US"/>
              <a:pPr/>
              <a:t>13</a:t>
            </a:fld>
            <a:endParaRPr lang="en-US"/>
          </a:p>
        </p:txBody>
      </p:sp>
      <p:sp>
        <p:nvSpPr>
          <p:cNvPr id="911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53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7F78E4C-59DC-4724-9B5F-2CA6EFF1622C}" type="slidenum">
              <a:rPr lang="en-US"/>
              <a:pPr/>
              <a:t>14</a:t>
            </a:fld>
            <a:endParaRPr lang="en-US"/>
          </a:p>
        </p:txBody>
      </p:sp>
      <p:sp>
        <p:nvSpPr>
          <p:cNvPr id="921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59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B91B7C-F101-4F1A-9658-19985A647826}" type="slidenum">
              <a:rPr lang="en-US"/>
              <a:pPr/>
              <a:t>15</a:t>
            </a:fld>
            <a:endParaRPr lang="en-US"/>
          </a:p>
        </p:txBody>
      </p:sp>
      <p:sp>
        <p:nvSpPr>
          <p:cNvPr id="931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61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5AC8FB-4CA9-48F6-8C51-3F888362C40B}" type="slidenum">
              <a:rPr lang="en-US"/>
              <a:pPr/>
              <a:t>16</a:t>
            </a:fld>
            <a:endParaRPr lang="en-US"/>
          </a:p>
        </p:txBody>
      </p:sp>
      <p:sp>
        <p:nvSpPr>
          <p:cNvPr id="942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44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E20778-D485-48C2-A115-F937417CC4DD}" type="slidenum">
              <a:rPr lang="en-US"/>
              <a:pPr/>
              <a:t>17</a:t>
            </a:fld>
            <a:endParaRPr lang="en-US"/>
          </a:p>
        </p:txBody>
      </p:sp>
      <p:sp>
        <p:nvSpPr>
          <p:cNvPr id="952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51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4E41B6-5C1B-4D3C-BF5C-D47B3006CB95}" type="slidenum">
              <a:rPr lang="en-US"/>
              <a:pPr/>
              <a:t>18</a:t>
            </a:fld>
            <a:endParaRPr lang="en-US"/>
          </a:p>
        </p:txBody>
      </p:sp>
      <p:sp>
        <p:nvSpPr>
          <p:cNvPr id="962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0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8605128-BD22-4E52-BC82-58EA5E507AEC}" type="slidenum">
              <a:rPr lang="en-US"/>
              <a:pPr/>
              <a:t>19</a:t>
            </a:fld>
            <a:endParaRPr lang="en-US"/>
          </a:p>
        </p:txBody>
      </p:sp>
      <p:sp>
        <p:nvSpPr>
          <p:cNvPr id="972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32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28B0446-5DD1-4CB1-A930-3DB7E4EFF11C}" type="slidenum">
              <a:rPr lang="en-US"/>
              <a:pPr/>
              <a:t>20</a:t>
            </a:fld>
            <a:endParaRPr lang="en-US"/>
          </a:p>
        </p:txBody>
      </p:sp>
      <p:sp>
        <p:nvSpPr>
          <p:cNvPr id="983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30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C1C695-A8A0-42D9-9267-A2B86940DF1D}" type="slidenum">
              <a:rPr lang="en-US"/>
              <a:pPr/>
              <a:t>3</a:t>
            </a:fld>
            <a:endParaRPr lang="en-US"/>
          </a:p>
        </p:txBody>
      </p:sp>
      <p:sp>
        <p:nvSpPr>
          <p:cNvPr id="808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04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885613-1A5C-4DCD-A410-D836E57B3B3E}" type="slidenum">
              <a:rPr lang="en-US"/>
              <a:pPr/>
              <a:t>21</a:t>
            </a:fld>
            <a:endParaRPr lang="en-US"/>
          </a:p>
        </p:txBody>
      </p:sp>
      <p:sp>
        <p:nvSpPr>
          <p:cNvPr id="993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5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BE17E6-63BE-42F2-BB79-50E0CA8D2AFF}" type="slidenum">
              <a:rPr lang="en-US"/>
              <a:pPr/>
              <a:t>22</a:t>
            </a:fld>
            <a:endParaRPr lang="en-US"/>
          </a:p>
        </p:txBody>
      </p:sp>
      <p:sp>
        <p:nvSpPr>
          <p:cNvPr id="1003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2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1F4DCC-B4FE-4CD1-AD16-96987D04613F}" type="slidenum">
              <a:rPr lang="en-US"/>
              <a:pPr/>
              <a:t>23</a:t>
            </a:fld>
            <a:endParaRPr lang="en-US"/>
          </a:p>
        </p:txBody>
      </p:sp>
      <p:sp>
        <p:nvSpPr>
          <p:cNvPr id="1013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20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5C9136-F504-4C94-9968-CC80DA8C2229}" type="slidenum">
              <a:rPr lang="en-US"/>
              <a:pPr/>
              <a:t>24</a:t>
            </a:fld>
            <a:endParaRPr lang="en-US"/>
          </a:p>
        </p:txBody>
      </p:sp>
      <p:sp>
        <p:nvSpPr>
          <p:cNvPr id="1024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92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5F8AB5-0BD2-429A-B48F-1366AAAB70A9}" type="slidenum">
              <a:rPr lang="en-US"/>
              <a:pPr/>
              <a:t>25</a:t>
            </a:fld>
            <a:endParaRPr lang="en-US"/>
          </a:p>
        </p:txBody>
      </p:sp>
      <p:sp>
        <p:nvSpPr>
          <p:cNvPr id="1034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28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96FB13-A5AD-443B-BC4B-48229F9215FF}" type="slidenum">
              <a:rPr lang="en-US"/>
              <a:pPr/>
              <a:t>26</a:t>
            </a:fld>
            <a:endParaRPr lang="en-US"/>
          </a:p>
        </p:txBody>
      </p:sp>
      <p:sp>
        <p:nvSpPr>
          <p:cNvPr id="1044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34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A3FB52-05B4-4BAF-8E66-1E23AD193178}" type="slidenum">
              <a:rPr lang="en-US"/>
              <a:pPr/>
              <a:t>27</a:t>
            </a:fld>
            <a:endParaRPr lang="en-US"/>
          </a:p>
        </p:txBody>
      </p:sp>
      <p:sp>
        <p:nvSpPr>
          <p:cNvPr id="1054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17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C47B64-D0C6-40AF-B430-D662CE595AD3}" type="slidenum">
              <a:rPr lang="en-US"/>
              <a:pPr/>
              <a:t>28</a:t>
            </a:fld>
            <a:endParaRPr lang="en-US"/>
          </a:p>
        </p:txBody>
      </p:sp>
      <p:sp>
        <p:nvSpPr>
          <p:cNvPr id="1064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80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576525-A0F0-4D65-AB3E-66B04DE5712D}" type="slidenum">
              <a:rPr lang="en-US"/>
              <a:pPr/>
              <a:t>29</a:t>
            </a:fld>
            <a:endParaRPr lang="en-US"/>
          </a:p>
        </p:txBody>
      </p:sp>
      <p:sp>
        <p:nvSpPr>
          <p:cNvPr id="1075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38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768CF9-CA0C-4FEC-95F2-82D92A884B70}" type="slidenum">
              <a:rPr lang="en-US"/>
              <a:pPr/>
              <a:t>30</a:t>
            </a:fld>
            <a:endParaRPr lang="en-US"/>
          </a:p>
        </p:txBody>
      </p:sp>
      <p:sp>
        <p:nvSpPr>
          <p:cNvPr id="1085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8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97CBE2-C42F-44AF-8195-E3619BF73C00}" type="slidenum">
              <a:rPr lang="en-US"/>
              <a:pPr/>
              <a:t>4</a:t>
            </a:fld>
            <a:endParaRPr lang="en-US"/>
          </a:p>
        </p:txBody>
      </p:sp>
      <p:sp>
        <p:nvSpPr>
          <p:cNvPr id="819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6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3C55D-4429-46D0-A779-74FCE1FB9AAD}" type="slidenum">
              <a:rPr lang="en-US"/>
              <a:pPr/>
              <a:t>31</a:t>
            </a:fld>
            <a:endParaRPr lang="en-US"/>
          </a:p>
        </p:txBody>
      </p:sp>
      <p:sp>
        <p:nvSpPr>
          <p:cNvPr id="1095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85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28E40C-8841-41D2-A7E6-399BD7157ECC}" type="slidenum">
              <a:rPr lang="en-US"/>
              <a:pPr/>
              <a:t>32</a:t>
            </a:fld>
            <a:endParaRPr lang="en-US"/>
          </a:p>
        </p:txBody>
      </p:sp>
      <p:sp>
        <p:nvSpPr>
          <p:cNvPr id="1105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0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382271-099C-4CD0-A6EF-C28CDB8BA190}" type="slidenum">
              <a:rPr lang="en-US"/>
              <a:pPr/>
              <a:t>33</a:t>
            </a:fld>
            <a:endParaRPr lang="en-US"/>
          </a:p>
        </p:txBody>
      </p:sp>
      <p:sp>
        <p:nvSpPr>
          <p:cNvPr id="1116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49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05C093-6C87-47E5-A668-64D598A82C68}" type="slidenum">
              <a:rPr lang="en-US"/>
              <a:pPr/>
              <a:t>34</a:t>
            </a:fld>
            <a:endParaRPr lang="en-US"/>
          </a:p>
        </p:txBody>
      </p:sp>
      <p:sp>
        <p:nvSpPr>
          <p:cNvPr id="1126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269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87345A-7E4A-4814-B1E1-DB81CCE92FB3}" type="slidenum">
              <a:rPr lang="en-US"/>
              <a:pPr/>
              <a:t>35</a:t>
            </a:fld>
            <a:endParaRPr lang="en-US"/>
          </a:p>
        </p:txBody>
      </p:sp>
      <p:sp>
        <p:nvSpPr>
          <p:cNvPr id="1136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90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B5CE41-61DC-4159-B2FF-16AA737BDFD9}" type="slidenum">
              <a:rPr lang="en-US"/>
              <a:pPr/>
              <a:t>36</a:t>
            </a:fld>
            <a:endParaRPr lang="en-US"/>
          </a:p>
        </p:txBody>
      </p:sp>
      <p:sp>
        <p:nvSpPr>
          <p:cNvPr id="1146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62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90ED39C-F09F-4674-82D5-3366132CC55A}" type="slidenum">
              <a:rPr lang="en-US"/>
              <a:pPr/>
              <a:t>37</a:t>
            </a:fld>
            <a:endParaRPr lang="en-US"/>
          </a:p>
        </p:txBody>
      </p:sp>
      <p:sp>
        <p:nvSpPr>
          <p:cNvPr id="1157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10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0E16E4-6391-4948-9286-4D1D11B4F27A}" type="slidenum">
              <a:rPr lang="en-US"/>
              <a:pPr/>
              <a:t>38</a:t>
            </a:fld>
            <a:endParaRPr lang="en-US"/>
          </a:p>
        </p:txBody>
      </p:sp>
      <p:sp>
        <p:nvSpPr>
          <p:cNvPr id="1167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7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0D83FE-7B8E-4E3C-A049-5B482F673D3C}" type="slidenum">
              <a:rPr lang="en-US"/>
              <a:pPr/>
              <a:t>39</a:t>
            </a:fld>
            <a:endParaRPr lang="en-US"/>
          </a:p>
        </p:txBody>
      </p:sp>
      <p:sp>
        <p:nvSpPr>
          <p:cNvPr id="1177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693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DC092A-417A-487F-9A69-380AD31D9D12}" type="slidenum">
              <a:rPr lang="en-US"/>
              <a:pPr/>
              <a:t>40</a:t>
            </a:fld>
            <a:endParaRPr lang="en-US"/>
          </a:p>
        </p:txBody>
      </p:sp>
      <p:sp>
        <p:nvSpPr>
          <p:cNvPr id="1187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40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E89B0A-7249-4328-BAD1-CE8DF8C293E4}" type="slidenum">
              <a:rPr lang="en-US"/>
              <a:pPr/>
              <a:t>5</a:t>
            </a:fld>
            <a:endParaRPr lang="en-US"/>
          </a:p>
        </p:txBody>
      </p:sp>
      <p:sp>
        <p:nvSpPr>
          <p:cNvPr id="829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64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3112B8-AA25-4BA6-B7DD-03A2E8BFA7D3}" type="slidenum">
              <a:rPr lang="en-US"/>
              <a:pPr/>
              <a:t>41</a:t>
            </a:fld>
            <a:endParaRPr lang="en-US"/>
          </a:p>
        </p:txBody>
      </p:sp>
      <p:sp>
        <p:nvSpPr>
          <p:cNvPr id="1198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29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6E3E6C-5E44-47D8-878E-95137559762B}" type="slidenum">
              <a:rPr lang="en-US"/>
              <a:pPr/>
              <a:t>42</a:t>
            </a:fld>
            <a:endParaRPr lang="en-US"/>
          </a:p>
        </p:txBody>
      </p:sp>
      <p:sp>
        <p:nvSpPr>
          <p:cNvPr id="1208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87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658080-159C-47DB-B0B6-B8C8278DECB2}" type="slidenum">
              <a:rPr lang="en-US"/>
              <a:pPr/>
              <a:t>43</a:t>
            </a:fld>
            <a:endParaRPr lang="en-US"/>
          </a:p>
        </p:txBody>
      </p:sp>
      <p:sp>
        <p:nvSpPr>
          <p:cNvPr id="1218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1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0E6576-D774-4340-9004-04A768A7BA3A}" type="slidenum">
              <a:rPr lang="en-US"/>
              <a:pPr/>
              <a:t>44</a:t>
            </a:fld>
            <a:endParaRPr lang="en-US"/>
          </a:p>
        </p:txBody>
      </p:sp>
      <p:sp>
        <p:nvSpPr>
          <p:cNvPr id="1228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583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BF9C1E-1066-4BB6-9AE9-2473FDD04AC4}" type="slidenum">
              <a:rPr lang="en-US"/>
              <a:pPr/>
              <a:t>45</a:t>
            </a:fld>
            <a:endParaRPr lang="en-US"/>
          </a:p>
        </p:txBody>
      </p:sp>
      <p:sp>
        <p:nvSpPr>
          <p:cNvPr id="1239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03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ACBD40-F952-47CF-BAA7-C22968602276}" type="slidenum">
              <a:rPr lang="en-US"/>
              <a:pPr/>
              <a:t>46</a:t>
            </a:fld>
            <a:endParaRPr lang="en-US"/>
          </a:p>
        </p:txBody>
      </p:sp>
      <p:sp>
        <p:nvSpPr>
          <p:cNvPr id="1249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64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587395-EB57-4C31-A882-3B436A0010B0}" type="slidenum">
              <a:rPr lang="en-US"/>
              <a:pPr/>
              <a:t>47</a:t>
            </a:fld>
            <a:endParaRPr lang="en-US"/>
          </a:p>
        </p:txBody>
      </p:sp>
      <p:sp>
        <p:nvSpPr>
          <p:cNvPr id="1259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5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5CF350-3032-403B-AAC3-8768C914E270}" type="slidenum">
              <a:rPr lang="en-US"/>
              <a:pPr/>
              <a:t>48</a:t>
            </a:fld>
            <a:endParaRPr lang="en-US"/>
          </a:p>
        </p:txBody>
      </p:sp>
      <p:sp>
        <p:nvSpPr>
          <p:cNvPr id="1269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67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96C343-1713-467F-989F-95B87F569621}" type="slidenum">
              <a:rPr lang="en-US"/>
              <a:pPr/>
              <a:t>49</a:t>
            </a:fld>
            <a:endParaRPr lang="en-US"/>
          </a:p>
        </p:txBody>
      </p:sp>
      <p:sp>
        <p:nvSpPr>
          <p:cNvPr id="1280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498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B38930-1AA1-4CDC-B0EC-9FD212A451C4}" type="slidenum">
              <a:rPr lang="en-US"/>
              <a:pPr/>
              <a:t>50</a:t>
            </a:fld>
            <a:endParaRPr lang="en-US"/>
          </a:p>
        </p:txBody>
      </p:sp>
      <p:sp>
        <p:nvSpPr>
          <p:cNvPr id="1290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08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26A843-718B-49AB-A695-E4B887F9CF9A}" type="slidenum">
              <a:rPr lang="en-US"/>
              <a:pPr/>
              <a:t>6</a:t>
            </a:fld>
            <a:endParaRPr lang="en-US"/>
          </a:p>
        </p:txBody>
      </p:sp>
      <p:sp>
        <p:nvSpPr>
          <p:cNvPr id="839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11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36A23B-8F9E-432E-963A-D5848A623D47}" type="slidenum">
              <a:rPr lang="en-US"/>
              <a:pPr/>
              <a:t>51</a:t>
            </a:fld>
            <a:endParaRPr lang="en-US"/>
          </a:p>
        </p:txBody>
      </p:sp>
      <p:sp>
        <p:nvSpPr>
          <p:cNvPr id="1300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80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B8F2DF-7493-41EA-9358-1CEF21F33526}" type="slidenum">
              <a:rPr lang="en-US"/>
              <a:pPr/>
              <a:t>52</a:t>
            </a:fld>
            <a:endParaRPr lang="en-US"/>
          </a:p>
        </p:txBody>
      </p:sp>
      <p:sp>
        <p:nvSpPr>
          <p:cNvPr id="1310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187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80B72B-3ED7-4B9F-B91A-7205556E50AC}" type="slidenum">
              <a:rPr lang="en-US"/>
              <a:pPr/>
              <a:t>53</a:t>
            </a:fld>
            <a:endParaRPr lang="en-US"/>
          </a:p>
        </p:txBody>
      </p:sp>
      <p:sp>
        <p:nvSpPr>
          <p:cNvPr id="1320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42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980E81-A3BF-4238-AE1E-52AD369B47A4}" type="slidenum">
              <a:rPr lang="en-US"/>
              <a:pPr/>
              <a:t>54</a:t>
            </a:fld>
            <a:endParaRPr lang="en-US"/>
          </a:p>
        </p:txBody>
      </p:sp>
      <p:sp>
        <p:nvSpPr>
          <p:cNvPr id="1331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437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791114-1E22-400B-AC75-8EB7B6CCCC71}" type="slidenum">
              <a:rPr lang="en-US"/>
              <a:pPr/>
              <a:t>55</a:t>
            </a:fld>
            <a:endParaRPr lang="en-US"/>
          </a:p>
        </p:txBody>
      </p:sp>
      <p:sp>
        <p:nvSpPr>
          <p:cNvPr id="1341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6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BB277D-8F04-49FA-9981-2CB5977B2056}" type="slidenum">
              <a:rPr lang="en-US"/>
              <a:pPr/>
              <a:t>56</a:t>
            </a:fld>
            <a:endParaRPr lang="en-US"/>
          </a:p>
        </p:txBody>
      </p:sp>
      <p:sp>
        <p:nvSpPr>
          <p:cNvPr id="1351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07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8DD9BD-22D2-441E-893E-7E66AA35D4E0}" type="slidenum">
              <a:rPr lang="en-US"/>
              <a:pPr/>
              <a:t>57</a:t>
            </a:fld>
            <a:endParaRPr lang="en-US"/>
          </a:p>
        </p:txBody>
      </p:sp>
      <p:sp>
        <p:nvSpPr>
          <p:cNvPr id="1361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840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D26EBA-DA02-4309-96FD-270068249746}" type="slidenum">
              <a:rPr lang="en-US"/>
              <a:pPr/>
              <a:t>58</a:t>
            </a:fld>
            <a:endParaRPr lang="en-US"/>
          </a:p>
        </p:txBody>
      </p:sp>
      <p:sp>
        <p:nvSpPr>
          <p:cNvPr id="1372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967FB9-E1D8-4F9D-95AF-EA30460DBBA4}" type="slidenum">
              <a:rPr lang="en-US"/>
              <a:pPr/>
              <a:t>59</a:t>
            </a:fld>
            <a:endParaRPr lang="en-US"/>
          </a:p>
        </p:txBody>
      </p:sp>
      <p:sp>
        <p:nvSpPr>
          <p:cNvPr id="1382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61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A18BE8-5718-4537-836A-80B18BEA21AD}" type="slidenum">
              <a:rPr lang="en-US"/>
              <a:pPr/>
              <a:t>60</a:t>
            </a:fld>
            <a:endParaRPr lang="en-US"/>
          </a:p>
        </p:txBody>
      </p:sp>
      <p:sp>
        <p:nvSpPr>
          <p:cNvPr id="1392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4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708520-F0B4-46BC-9877-0407D045A6C1}" type="slidenum">
              <a:rPr lang="en-US"/>
              <a:pPr/>
              <a:t>7</a:t>
            </a:fld>
            <a:endParaRPr lang="en-US"/>
          </a:p>
        </p:txBody>
      </p:sp>
      <p:sp>
        <p:nvSpPr>
          <p:cNvPr id="849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800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7FCBA9-7F99-44A7-BBA9-BA19751F8A34}" type="slidenum">
              <a:rPr lang="en-US"/>
              <a:pPr/>
              <a:t>61</a:t>
            </a:fld>
            <a:endParaRPr lang="en-US"/>
          </a:p>
        </p:txBody>
      </p:sp>
      <p:sp>
        <p:nvSpPr>
          <p:cNvPr id="1402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348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D60474-130A-48DD-B916-C7D3DD148DCA}" type="slidenum">
              <a:rPr lang="en-US"/>
              <a:pPr/>
              <a:t>62</a:t>
            </a:fld>
            <a:endParaRPr lang="en-US"/>
          </a:p>
        </p:txBody>
      </p:sp>
      <p:sp>
        <p:nvSpPr>
          <p:cNvPr id="1413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929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6E945F-E7C6-4AC9-BEAB-F3889EB71A5F}" type="slidenum">
              <a:rPr lang="en-US"/>
              <a:pPr/>
              <a:t>63</a:t>
            </a:fld>
            <a:endParaRPr lang="en-US"/>
          </a:p>
        </p:txBody>
      </p:sp>
      <p:sp>
        <p:nvSpPr>
          <p:cNvPr id="1423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006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869C30-60B5-4AB7-9601-13B6458CF279}" type="slidenum">
              <a:rPr lang="en-US"/>
              <a:pPr/>
              <a:t>64</a:t>
            </a:fld>
            <a:endParaRPr lang="en-US"/>
          </a:p>
        </p:txBody>
      </p:sp>
      <p:sp>
        <p:nvSpPr>
          <p:cNvPr id="1433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433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7DD932B-6191-4CFA-8CC6-6D73E0B455C7}" type="slidenum">
              <a:rPr lang="en-US"/>
              <a:pPr/>
              <a:t>65</a:t>
            </a:fld>
            <a:endParaRPr lang="en-US"/>
          </a:p>
        </p:txBody>
      </p:sp>
      <p:sp>
        <p:nvSpPr>
          <p:cNvPr id="1443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342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42DBEB2-05C3-4251-87CE-343F492D695C}" type="slidenum">
              <a:rPr lang="en-US"/>
              <a:pPr/>
              <a:t>66</a:t>
            </a:fld>
            <a:endParaRPr lang="en-US"/>
          </a:p>
        </p:txBody>
      </p:sp>
      <p:sp>
        <p:nvSpPr>
          <p:cNvPr id="1454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2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50F598-E74D-4EDC-B7B5-9C57DCE0D54E}" type="slidenum">
              <a:rPr lang="en-US"/>
              <a:pPr/>
              <a:t>67</a:t>
            </a:fld>
            <a:endParaRPr lang="en-US"/>
          </a:p>
        </p:txBody>
      </p:sp>
      <p:sp>
        <p:nvSpPr>
          <p:cNvPr id="1464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471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289DAB-4859-42F4-9D75-7136C9108C37}" type="slidenum">
              <a:rPr lang="en-US"/>
              <a:pPr/>
              <a:t>68</a:t>
            </a:fld>
            <a:endParaRPr lang="en-US"/>
          </a:p>
        </p:txBody>
      </p:sp>
      <p:sp>
        <p:nvSpPr>
          <p:cNvPr id="1474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011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2FF397-4C9B-48E4-A8F5-EACCD1D8D508}" type="slidenum">
              <a:rPr lang="en-US"/>
              <a:pPr/>
              <a:t>69</a:t>
            </a:fld>
            <a:endParaRPr lang="en-US"/>
          </a:p>
        </p:txBody>
      </p:sp>
      <p:sp>
        <p:nvSpPr>
          <p:cNvPr id="1484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53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5C648A-FA83-4548-AC3C-EDF09A84CED9}" type="slidenum">
              <a:rPr lang="en-US"/>
              <a:pPr/>
              <a:t>70</a:t>
            </a:fld>
            <a:endParaRPr lang="en-US"/>
          </a:p>
        </p:txBody>
      </p:sp>
      <p:sp>
        <p:nvSpPr>
          <p:cNvPr id="1495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7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F7EF3B-574C-4756-B105-FED5170DA653}" type="slidenum">
              <a:rPr lang="en-US"/>
              <a:pPr/>
              <a:t>8</a:t>
            </a:fld>
            <a:endParaRPr lang="en-US"/>
          </a:p>
        </p:txBody>
      </p:sp>
      <p:sp>
        <p:nvSpPr>
          <p:cNvPr id="860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193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8A17B7-7B02-496E-9E1F-92EDF4C411B5}" type="slidenum">
              <a:rPr lang="en-US"/>
              <a:pPr/>
              <a:t>71</a:t>
            </a:fld>
            <a:endParaRPr lang="en-US"/>
          </a:p>
        </p:txBody>
      </p:sp>
      <p:sp>
        <p:nvSpPr>
          <p:cNvPr id="1505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235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8408E1-016E-414E-9DB4-8A7CAD56114E}" type="slidenum">
              <a:rPr lang="en-US"/>
              <a:pPr/>
              <a:t>72</a:t>
            </a:fld>
            <a:endParaRPr lang="en-US"/>
          </a:p>
        </p:txBody>
      </p:sp>
      <p:sp>
        <p:nvSpPr>
          <p:cNvPr id="1515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638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EAE5EE-1583-449C-955D-18DA9821D16A}" type="slidenum">
              <a:rPr lang="en-US"/>
              <a:pPr/>
              <a:t>73</a:t>
            </a:fld>
            <a:endParaRPr lang="en-US"/>
          </a:p>
        </p:txBody>
      </p:sp>
      <p:sp>
        <p:nvSpPr>
          <p:cNvPr id="1525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587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4A0D7F-7D18-4F9D-B571-0810AC2DC784}" type="slidenum">
              <a:rPr lang="en-US"/>
              <a:pPr/>
              <a:t>74</a:t>
            </a:fld>
            <a:endParaRPr lang="en-US"/>
          </a:p>
        </p:txBody>
      </p:sp>
      <p:sp>
        <p:nvSpPr>
          <p:cNvPr id="1536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525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B49079-2DFA-43D4-989F-227FCE07F443}" type="slidenum">
              <a:rPr lang="en-US"/>
              <a:pPr/>
              <a:t>75</a:t>
            </a:fld>
            <a:endParaRPr lang="en-US"/>
          </a:p>
        </p:txBody>
      </p:sp>
      <p:sp>
        <p:nvSpPr>
          <p:cNvPr id="1546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59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79FA0F-86D8-47B3-A6CF-34980B99097A}" type="slidenum">
              <a:rPr lang="en-US"/>
              <a:pPr/>
              <a:t>9</a:t>
            </a:fld>
            <a:endParaRPr lang="en-US"/>
          </a:p>
        </p:txBody>
      </p:sp>
      <p:sp>
        <p:nvSpPr>
          <p:cNvPr id="870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4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C955DC-F8D6-4542-8FDB-460062F7FB71}" type="slidenum">
              <a:rPr lang="en-US"/>
              <a:pPr/>
              <a:t>10</a:t>
            </a:fld>
            <a:endParaRPr lang="en-US"/>
          </a:p>
        </p:txBody>
      </p:sp>
      <p:sp>
        <p:nvSpPr>
          <p:cNvPr id="880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9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6840B4A-B11A-410E-9CEA-2FAEE6E951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5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E421ECA-825F-46F1-B082-3898D6AAA6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6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7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70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53A73BF-AE9B-4727-98C7-649FBD92AC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99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339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0913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7272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433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501969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09600" y="273600"/>
            <a:ext cx="1097232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93752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067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530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0302442-89A5-4941-98E7-68C7BBBF6D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47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871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600" y="3682080"/>
            <a:ext cx="1097232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8151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2320" y="160452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3232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600" y="3682080"/>
            <a:ext cx="53544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07466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772000" y="1604520"/>
            <a:ext cx="6646560" cy="3977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651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5243415-4E65-41BC-9902-685196FF8D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5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604963"/>
            <a:ext cx="5382684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4" y="1604963"/>
            <a:ext cx="5384800" cy="3975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3B35F11-D001-4FEB-AA56-666988EE89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58CFC4B-961E-4F59-9DDD-8E34E601D7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2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74ABD86-E3BA-48F8-90B8-4725BFAAA1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8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4C4625F-565A-4DFC-B5C2-83A8A77594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2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6E60550-5DEC-4A7E-AF2D-F2B5F40CC3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5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fld id="{D27A7FDC-5DA1-4D08-A882-C234D20014AF}" type="datetime1">
              <a:rPr lang="en-US"/>
              <a:pPr/>
              <a:t>4/17/2015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3C5B481-C728-4A1F-B347-DA4DC254E5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8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 noChangeArrowheads="1"/>
          </p:cNvSpPr>
          <p:nvPr/>
        </p:nvSpPr>
        <p:spPr bwMode="auto">
          <a:xfrm>
            <a:off x="0" y="0"/>
            <a:ext cx="2117" cy="1588"/>
          </a:xfrm>
          <a:custGeom>
            <a:avLst/>
            <a:gdLst/>
            <a:ahLst/>
            <a:cxnLst/>
            <a:rect l="0" t="0" r="0" b="0"/>
            <a:pathLst/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D27A7FDC-5DA1-4D08-A882-C234D20014AF}" type="datetime1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4/17/2015</a:t>
            </a:fld>
            <a:endParaRPr lang="en-US"/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-15731067" y="-11798300"/>
            <a:ext cx="15733184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panose="020B0603030804020204" pitchFamily="34" charset="0"/>
              </a:defRPr>
            </a:lvl1pPr>
          </a:lstStyle>
          <a:p>
            <a:pPr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fld id="{A88F6E68-934B-4E30-9E8B-13AABF39DDC6}" type="slidenum">
              <a:rPr lang="en-US" smtClean="0"/>
              <a:pPr defTabSz="45720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0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1038099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AR PL SungtiL GB" charset="0"/>
          <a:cs typeface="AR PL SungtiL GB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70560" y="309960"/>
            <a:ext cx="12069600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271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70560" y="1818720"/>
            <a:ext cx="12069600" cy="45075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106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33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941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1941">
                <a:latin typeface="Calibri"/>
              </a:rPr>
              <a:t>Seventh Outline Level</a:t>
            </a:r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6705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359">
                <a:solidFill>
                  <a:prstClr val="black"/>
                </a:solidFill>
                <a:latin typeface="Times New Roman"/>
              </a:rPr>
              <a:t>&lt;date/time&gt;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4586400" y="7080480"/>
            <a:ext cx="4250400" cy="5356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359">
                <a:solidFill>
                  <a:prstClr val="black"/>
                </a:solidFill>
                <a:latin typeface="Times New Roman"/>
              </a:rPr>
              <a:t>&lt;footer&gt;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9615360" y="7080480"/>
            <a:ext cx="3124320" cy="5356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930472A-428E-4ADF-80B0-B55CFEAB17C3}" type="slidenum">
              <a:rPr lang="en-US" sz="1359">
                <a:solidFill>
                  <a:prstClr val="black"/>
                </a:solidFill>
                <a:latin typeface="Times New Roman"/>
              </a:rPr>
              <a:pPr algn="r"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5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887553" rtl="0" eaLnBrk="1" latinLnBrk="0" hangingPunct="1">
        <a:lnSpc>
          <a:spcPct val="90000"/>
        </a:lnSpc>
        <a:spcBef>
          <a:spcPct val="0"/>
        </a:spcBef>
        <a:buNone/>
        <a:defRPr sz="427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888" indent="-221888" algn="l" defTabSz="887553" rtl="0" eaLnBrk="1" latinLnBrk="0" hangingPunct="1">
        <a:lnSpc>
          <a:spcPct val="90000"/>
        </a:lnSpc>
        <a:spcBef>
          <a:spcPts val="971"/>
        </a:spcBef>
        <a:buFont typeface="Arial" panose="020B0604020202020204" pitchFamily="34" charset="0"/>
        <a:buChar char="•"/>
        <a:defRPr sz="2718" kern="1200">
          <a:solidFill>
            <a:schemeClr val="tx1"/>
          </a:solidFill>
          <a:latin typeface="+mn-lt"/>
          <a:ea typeface="+mn-ea"/>
          <a:cs typeface="+mn-cs"/>
        </a:defRPr>
      </a:lvl1pPr>
      <a:lvl2pPr marL="66566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09442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941" kern="1200">
          <a:solidFill>
            <a:schemeClr val="tx1"/>
          </a:solidFill>
          <a:latin typeface="+mn-lt"/>
          <a:ea typeface="+mn-ea"/>
          <a:cs typeface="+mn-cs"/>
        </a:defRPr>
      </a:lvl3pPr>
      <a:lvl4pPr marL="155321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99699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44077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884548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328325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772101" indent="-221888" algn="l" defTabSz="887553" rtl="0" eaLnBrk="1" latinLnBrk="0" hangingPunct="1">
        <a:lnSpc>
          <a:spcPct val="90000"/>
        </a:lnSpc>
        <a:spcBef>
          <a:spcPts val="485"/>
        </a:spcBef>
        <a:buFont typeface="Arial" panose="020B0604020202020204" pitchFamily="34" charset="0"/>
        <a:buChar char="•"/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1pPr>
      <a:lvl2pPr marL="443777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2pPr>
      <a:lvl3pPr marL="88755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3pPr>
      <a:lvl4pPr marL="133133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4pPr>
      <a:lvl5pPr marL="177510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5pPr>
      <a:lvl6pPr marL="221888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6pPr>
      <a:lvl7pPr marL="2662660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7pPr>
      <a:lvl8pPr marL="3106436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8pPr>
      <a:lvl9pPr marL="3550213" algn="l" defTabSz="887553" rtl="0" eaLnBrk="1" latinLnBrk="0" hangingPunct="1">
        <a:defRPr sz="1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1697" y="621496"/>
            <a:ext cx="6499042" cy="68715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3883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Android Mobile Development</a:t>
            </a:r>
            <a:endParaRPr lang="en-US" sz="3883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93884" y="6068490"/>
            <a:ext cx="4038369" cy="358473"/>
          </a:xfrm>
          <a:prstGeom prst="rect">
            <a:avLst/>
          </a:prstGeom>
          <a:noFill/>
        </p:spPr>
        <p:txBody>
          <a:bodyPr wrap="none" lIns="88751" tIns="44375" rIns="88751" bIns="44375">
            <a:spAutoFit/>
          </a:bodyPr>
          <a:lstStyle/>
          <a:p>
            <a:pPr algn="ctr"/>
            <a:r>
              <a:rPr lang="en-US" sz="1747" b="1" dirty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Instructor: NGUYEN ANH MINH (M. Sc.)</a:t>
            </a:r>
            <a:endParaRPr lang="en-US" sz="1747" b="1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2" descr="http://i1-news.softpedia-static.com/images/news2/Expect-Sub-100-78-Android-Tablets-with-HD-Displays-and-High-Graphics-Performance-in-2015-462425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88" y="1459651"/>
            <a:ext cx="7530353" cy="45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285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71599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3806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97554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31619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996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23784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67257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58938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3007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15792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0928" y="1342127"/>
            <a:ext cx="6943924" cy="4470953"/>
          </a:xfrm>
          <a:prstGeom prst="rect">
            <a:avLst/>
          </a:prstGeom>
          <a:noFill/>
        </p:spPr>
        <p:txBody>
          <a:bodyPr wrap="none" lIns="80504" tIns="40252" rIns="80504" bIns="40252">
            <a:spAutoFit/>
          </a:bodyPr>
          <a:lstStyle/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Web services</a:t>
            </a: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Accessing web service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Broadcast receivers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Location service</a:t>
            </a:r>
            <a:endParaRPr lang="en-US"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03818" indent="-603818">
              <a:buSzPct val="45000"/>
              <a:buFont typeface="Wingdings" panose="05000000000000000000" pitchFamily="2" charset="2"/>
              <a:buChar char="q"/>
            </a:pPr>
            <a:r>
              <a:rPr lang="en-US" sz="4754" dirty="0" smtClean="0">
                <a:ln w="0"/>
                <a:solidFill>
                  <a:srgbClr val="F79646">
                    <a:lumMod val="75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Local database</a:t>
            </a:r>
            <a:endParaRPr sz="4754" dirty="0">
              <a:ln w="0"/>
              <a:solidFill>
                <a:srgbClr val="F79646">
                  <a:lumMod val="75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39993" y="336177"/>
            <a:ext cx="3152541" cy="814748"/>
          </a:xfrm>
          <a:prstGeom prst="rect">
            <a:avLst/>
          </a:prstGeom>
          <a:noFill/>
        </p:spPr>
        <p:txBody>
          <a:bodyPr wrap="none" lIns="80682" tIns="40341" rIns="80682" bIns="40341">
            <a:spAutoFit/>
          </a:bodyPr>
          <a:lstStyle/>
          <a:p>
            <a:pPr algn="ctr"/>
            <a:r>
              <a:rPr lang="en-US" sz="4765" b="1" dirty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Module </a:t>
            </a:r>
            <a:r>
              <a:rPr lang="en-US" sz="4765" b="1" dirty="0" smtClean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79646">
                    <a:lumMod val="75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05</a:t>
            </a:r>
            <a:endParaRPr lang="en-US" sz="4765" b="1" dirty="0">
              <a:ln w="6600">
                <a:solidFill>
                  <a:srgbClr val="C0504D"/>
                </a:solidFill>
                <a:prstDash val="solid"/>
              </a:ln>
              <a:solidFill>
                <a:srgbClr val="F79646">
                  <a:lumMod val="75000"/>
                </a:srgbClr>
              </a:solidFill>
              <a:effectLst>
                <a:outerShdw dist="38100" dir="2700000" algn="tl" rotWithShape="0">
                  <a:srgbClr val="C0504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90498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552648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851660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85354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385939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29248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90036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95721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02563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7248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498156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7465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24388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89718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50397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58198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30827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952685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107216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90696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18755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16043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15738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30255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454336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14838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41920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09548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04177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648338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03827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415746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75239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2288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70319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22754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332587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8770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455650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696152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0894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98561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098082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16324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719065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13645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54696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36597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50511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15809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116383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21037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10744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77116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22408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57983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85144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971008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91907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212975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37498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72316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55427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93663"/>
            <a:ext cx="9144000" cy="706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1833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AR PL SungtiL GB"/>
        <a:cs typeface="AR PL SungtiL GB"/>
      </a:majorFont>
      <a:minorFont>
        <a:latin typeface="Arial"/>
        <a:ea typeface="AR PL SungtiL GB"/>
        <a:cs typeface="AR PL SungtiL GB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100</Words>
  <Application>Microsoft Office PowerPoint</Application>
  <PresentationFormat>Widescreen</PresentationFormat>
  <Paragraphs>83</Paragraphs>
  <Slides>75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StarSymbol</vt:lpstr>
      <vt:lpstr>AR PL SungtiL GB</vt:lpstr>
      <vt:lpstr>Arial</vt:lpstr>
      <vt:lpstr>Calibri</vt:lpstr>
      <vt:lpstr>Corbel</vt:lpstr>
      <vt:lpstr>DejaVu Sans</vt:lpstr>
      <vt:lpstr>Times New Roman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admin-mente</dc:creator>
  <cp:lastModifiedBy>admin-mente</cp:lastModifiedBy>
  <cp:revision>3</cp:revision>
  <dcterms:created xsi:type="dcterms:W3CDTF">2015-04-17T09:57:33Z</dcterms:created>
  <dcterms:modified xsi:type="dcterms:W3CDTF">2015-04-17T10:01:25Z</dcterms:modified>
</cp:coreProperties>
</file>